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3" r:id="rId4"/>
    <p:sldId id="269" r:id="rId5"/>
    <p:sldId id="266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6209"/>
    <a:srgbClr val="FF9100"/>
    <a:srgbClr val="21B8CE"/>
    <a:srgbClr val="4BAF47"/>
    <a:srgbClr val="776FB1"/>
    <a:srgbClr val="FDD9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D1D1A55-CF4C-460B-9617-2D752A777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9100"/>
                </a:solidFill>
                <a:latin typeface="Raleway Medium" panose="020B0603030101060003" pitchFamily="34" charset="0"/>
              </a:defRPr>
            </a:lvl1pPr>
          </a:lstStyle>
          <a:p>
            <a:fld id="{887EE622-7A88-4C6A-AC44-889BA17B6DBD}" type="datetimeFigureOut">
              <a:rPr lang="fr-FR" smtClean="0"/>
              <a:pPr/>
              <a:t>08/07/2020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BD1F1E-DAEB-49F6-B30F-F814575C9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9100"/>
                </a:solidFill>
                <a:latin typeface="Raleway Medium" panose="020B0603030101060003" pitchFamily="34" charset="0"/>
              </a:defRPr>
            </a:lvl1pPr>
          </a:lstStyle>
          <a:p>
            <a:r>
              <a:rPr lang="fr-FR" dirty="0"/>
              <a:t>Challenge Innovation Ouverte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976DFF-AF28-4176-947B-FCCDEE1BD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9100"/>
                </a:solidFill>
                <a:latin typeface="Raleway Medium" panose="020B0603030101060003" pitchFamily="34" charset="0"/>
              </a:defRPr>
            </a:lvl1pPr>
          </a:lstStyle>
          <a:p>
            <a:fld id="{EFCF4461-D650-4B7D-8F35-745B7C2EB3E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7126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F83A45-0BD9-46A6-B19C-3F38E43AB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5972F3D-74F5-4780-A153-EB06251CB6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0FBE770-E843-41FF-83C2-CBBBCB56E6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891B838-EFF7-4353-AAB2-699810D90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E622-7A88-4C6A-AC44-889BA17B6DBD}" type="datetimeFigureOut">
              <a:rPr lang="fr-FR" smtClean="0"/>
              <a:t>08/07/2020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1FC6204-38FF-4CC5-A9C6-8B11F1C15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Challenge Innovation Ouverte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45D2EA5-3E11-42C7-BCFF-1AB7342F2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4461-D650-4B7D-8F35-745B7C2EB3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5405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C6AC30-CFD8-4017-B868-97E825B03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CECC98D-D44B-4D0F-88B3-1AFDC30DE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5194F2-608A-4580-BA45-D622E0DC5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E622-7A88-4C6A-AC44-889BA17B6DBD}" type="datetimeFigureOut">
              <a:rPr lang="fr-FR" smtClean="0"/>
              <a:t>08/07/2020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539805-98CF-4CF3-A8A7-B78D64D86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Challenge Innovation Ouverte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291927-134D-4C8B-9699-9D7B32DC8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4461-D650-4B7D-8F35-745B7C2EB3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2632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0E32011-8898-4214-9A8D-8C10E3CD9D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80224CD-7612-4C2A-B893-7F5C220FBC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05404DA-FFAC-4DEA-8BAB-D6FEFB36A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E622-7A88-4C6A-AC44-889BA17B6DBD}" type="datetimeFigureOut">
              <a:rPr lang="fr-FR" smtClean="0"/>
              <a:t>08/07/2020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982CDF1-6691-42CC-934C-A3E0642D4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Challenge Innovation Ouverte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A5B4639-0B65-433E-83AB-B28622A92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4461-D650-4B7D-8F35-745B7C2EB3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5212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4FF0D8-EBCC-4CE8-ACA6-7B353A409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18A148E-3EA9-4D45-8437-9CE748880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E622-7A88-4C6A-AC44-889BA17B6DBD}" type="datetimeFigureOut">
              <a:rPr lang="fr-FR" smtClean="0"/>
              <a:pPr/>
              <a:t>08/07/2020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AEE7354-4E07-49CB-AC48-BB5E6E5E7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Challenge Innovation Ouverte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4D34E36-36CB-4528-B1CC-81661918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4461-D650-4B7D-8F35-745B7C2EB3E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24609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7B9909-4DB9-48FB-9A90-F624EDFD9D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7C8A19F-64A8-47C8-BA4F-E358FA0A57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4FAEF61-7A25-4B83-AD20-9CE2BCDF5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5714-2961-4917-BF85-A546094E4594}" type="datetimeFigureOut">
              <a:rPr lang="fr-FR" smtClean="0"/>
              <a:t>08/07/2020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872992C-8271-4A4E-98AA-476FF13EE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B91BAE1-8FA2-4313-A9B7-E8E7F1BF5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6936-4860-419A-B71C-A17E2B82A0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1104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FCFC37-634A-4CAA-9F49-F5AAB25AB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F6621FE-043F-4E02-AAA1-AFB4DA2AD0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03B9A9-7B10-439D-BFE6-22067F149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5714-2961-4917-BF85-A546094E4594}" type="datetimeFigureOut">
              <a:rPr lang="fr-FR" smtClean="0"/>
              <a:t>08/07/2020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99B648-D56C-4EFC-A261-47EB526D8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6C3B8E1-0582-4AA2-B496-6BE735175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6936-4860-419A-B71C-A17E2B82A0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99042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FAF5F9-8C97-4864-9FDD-9C8118843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74F7E01-AB12-43DE-9B78-CA6EA1D822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FEF66E3-1AE1-4CBE-B85C-04D80DDC8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5714-2961-4917-BF85-A546094E4594}" type="datetimeFigureOut">
              <a:rPr lang="fr-FR" smtClean="0"/>
              <a:t>08/07/2020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596C66-774A-4C7D-88AE-B5B6A728C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6B351D3-DF34-4754-9917-FA04B82C1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6936-4860-419A-B71C-A17E2B82A0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4662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1E3A64-576A-48A3-B268-68A4BEA7A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A5635EF-8417-4A65-8B13-9023E9DB46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8A27F30-927F-4DCF-8865-2C0D0511BD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62CAF20-F937-4511-9701-213F79AB0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5714-2961-4917-BF85-A546094E4594}" type="datetimeFigureOut">
              <a:rPr lang="fr-FR" smtClean="0"/>
              <a:t>08/07/2020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FB6FB33-F4F8-48E3-A445-6E1BC68A6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951C6BD-7F0A-487D-A852-DBE5E9DFB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6936-4860-419A-B71C-A17E2B82A0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8583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7EFB36-63F5-457A-B00F-D7DA16DF2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92F4B90-D65B-4473-A576-C789E0F0B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9AC938F-D2F9-44F4-A091-8B036CBF89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1B02AE9-EACB-41CC-B886-7B3859637C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B6F4A3B-F3A3-4D9B-9EF9-C3E0137129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ED5AD39-4C70-4B83-AA40-C61845DE1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5714-2961-4917-BF85-A546094E4594}" type="datetimeFigureOut">
              <a:rPr lang="fr-FR" smtClean="0"/>
              <a:t>08/07/2020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615733E-0FB3-49A0-AD8F-AD7DE5B52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59BA3ED-86A8-441B-8668-9C4D79661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6936-4860-419A-B71C-A17E2B82A0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8126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FD0CBE-8CDD-46B6-8BF2-9C934FEAB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66657FC-44F4-4293-98E1-51F16DB3F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5714-2961-4917-BF85-A546094E4594}" type="datetimeFigureOut">
              <a:rPr lang="fr-FR" smtClean="0"/>
              <a:t>08/07/2020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38A14F7-964A-4D6C-8064-2978EB5B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6B14682-14D5-4B0F-AA0F-9C0EA7439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6936-4860-419A-B71C-A17E2B82A0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077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E0A0333-01C8-47B2-A22D-6293774DE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E622-7A88-4C6A-AC44-889BA17B6DBD}" type="datetimeFigureOut">
              <a:rPr lang="fr-FR" smtClean="0"/>
              <a:pPr/>
              <a:t>08/07/2020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1CFC2C1-2651-435A-AEDA-01DFA6E35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Challenge Innovation Ouverte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4021591-8DDA-404A-BAD1-8E6AA2203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4461-D650-4B7D-8F35-745B7C2EB3E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36592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8DA5A57-9EEF-4622-848E-A7B42B937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5714-2961-4917-BF85-A546094E4594}" type="datetimeFigureOut">
              <a:rPr lang="fr-FR" smtClean="0"/>
              <a:t>08/07/2020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2E22E72-FB9C-407E-8BF0-CA0FF7960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2249736-4EDA-4DB2-B56E-25C956420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6936-4860-419A-B71C-A17E2B82A0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27498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AAEC48-F244-475E-AC8A-406224978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1AC8352-5AD8-41E0-98F2-DE1733DE3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3D6EF03-85AB-4098-A429-20FF62B316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E001963-5DD8-46C0-8757-7CD9F467A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5714-2961-4917-BF85-A546094E4594}" type="datetimeFigureOut">
              <a:rPr lang="fr-FR" smtClean="0"/>
              <a:t>08/07/2020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814F194-16DB-46EB-8FE4-839AE9AE0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5681F3E-71BF-4FDB-928F-8C03FDE2E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6936-4860-419A-B71C-A17E2B82A0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74923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61A6A5-275C-4348-A395-553CEFCCE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499EDC3-35C0-42EE-9813-EE5B9D2876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068BBEB-C21C-4CE3-B948-E332827005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DFB813-790E-4A3E-9CD7-4C36A8C90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5714-2961-4917-BF85-A546094E4594}" type="datetimeFigureOut">
              <a:rPr lang="fr-FR" smtClean="0"/>
              <a:t>08/07/2020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CDE766E-AC56-4DB6-84C3-A19A6BD7A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81EFE6F-B541-45D1-A691-C14B2200E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6936-4860-419A-B71C-A17E2B82A0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09684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4E185A-A96C-485C-8DE4-4E801BDCC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14B1FA9-FDD9-4C7B-A51D-2EA4EF11C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13E98D-41B5-4262-9ECA-8BA4E7140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5714-2961-4917-BF85-A546094E4594}" type="datetimeFigureOut">
              <a:rPr lang="fr-FR" smtClean="0"/>
              <a:t>08/07/2020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E1A6FEC-9C2A-4BC8-B2BE-57A195647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EE02A77-1702-41F2-A568-6D9851BA2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6936-4860-419A-B71C-A17E2B82A0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09014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362E266-25BA-41CC-B9B5-CFAC38EF46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C3E8FC8-C370-4718-AACE-06FC2E12A0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C2322B-E298-44B4-A7FE-3E2912EAE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5714-2961-4917-BF85-A546094E4594}" type="datetimeFigureOut">
              <a:rPr lang="fr-FR" smtClean="0"/>
              <a:t>08/07/2020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002D787-B487-4FA9-AC50-B4D76C9E3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45DD8D-1D16-48F7-A505-DA27B7430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6936-4860-419A-B71C-A17E2B82A0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6179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C8BC18-1555-4C0B-8829-188DB99AC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FAFE6FA-1C16-42EE-A0EC-E101AC849B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AEE418-3BBC-4B8D-A658-A0C115A48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E622-7A88-4C6A-AC44-889BA17B6DBD}" type="datetimeFigureOut">
              <a:rPr lang="fr-FR" smtClean="0"/>
              <a:t>08/07/2020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7A7F121-B6D5-44A2-AB06-7375ED83B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Challenge Innovation Ouverte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AA1F6B-3064-415C-88B5-620AB10F8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4461-D650-4B7D-8F35-745B7C2EB3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5799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421F51-3846-4F40-A7D1-C5F0E1A27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480CE2C-4E8A-452B-BE36-04D63F6A1A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AE7B0A3-D784-4AC6-B479-8E0F4EE54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E622-7A88-4C6A-AC44-889BA17B6DBD}" type="datetimeFigureOut">
              <a:rPr lang="fr-FR" smtClean="0"/>
              <a:t>08/07/2020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CD76E85-1ED9-429F-9BBE-AD53175E6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Challenge Innovation Ouverte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3329B5B-44E3-42E7-AA2E-38675B8B5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4461-D650-4B7D-8F35-745B7C2EB3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3652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724961-D476-42D2-8703-E90C993A3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3DDBAB8-96D2-4EDE-832B-4E362FC775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6527C10-A870-4B35-AF08-4E63406E06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24211EF-1F56-43CE-95C3-8EF4428CD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E622-7A88-4C6A-AC44-889BA17B6DBD}" type="datetimeFigureOut">
              <a:rPr lang="fr-FR" smtClean="0"/>
              <a:t>08/07/2020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525704C-337F-4A61-BCBB-380B1F898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Challenge Innovation Ouverte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51B3162-C336-46F7-8901-9E635FA72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4461-D650-4B7D-8F35-745B7C2EB3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8350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5E9360-3553-45E0-BFFE-36FD64677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8C32259-0D86-478B-BCEA-5DFD1A207E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6245E85-2034-4E96-A21A-4DAAF70BE9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AA27525-9211-4C2D-818B-DD479EE497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00D6C91-C8EA-4D25-8DA0-D5DFBF58E5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3FE6A6D-97FF-48F3-B86F-868E7ADDD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E622-7A88-4C6A-AC44-889BA17B6DBD}" type="datetimeFigureOut">
              <a:rPr lang="fr-FR" smtClean="0"/>
              <a:t>08/07/2020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6EA3E70-5824-47EF-BD7B-D2F540FE3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Challenge Innovation Ouverte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9014D8A-99BE-4852-AE57-15F49E370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4461-D650-4B7D-8F35-745B7C2EB3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587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39CCA8-B44F-43FB-8E4A-C865C3555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64148C3-9146-4EA5-93DE-B4C8BA818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E622-7A88-4C6A-AC44-889BA17B6DBD}" type="datetimeFigureOut">
              <a:rPr lang="fr-FR" smtClean="0"/>
              <a:t>08/07/2020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72F131A-264F-4BAF-9C79-17CD3989B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Challenge Innovation Ouverte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6E6E9BA-B077-44EC-A745-98CEBCCE0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4461-D650-4B7D-8F35-745B7C2EB3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2685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8E1FB1E-C049-462D-A51B-D73BF03E7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E622-7A88-4C6A-AC44-889BA17B6DBD}" type="datetimeFigureOut">
              <a:rPr lang="fr-FR" smtClean="0"/>
              <a:t>08/07/2020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9BD8474-B02E-4F85-A82D-9111212A6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Challenge Innovation Ouverte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BD54B4E-B482-4C32-B305-C46CFD080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4461-D650-4B7D-8F35-745B7C2EB3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9551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726458-A027-4CEE-9BD9-CBD2BCAA5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62AA2AB-D22B-47FC-BDA7-4AFD066F43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AC2BC0E-CF27-412F-A82C-61B8BDAC33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7D6F9C4-3142-457E-99D8-D8C89A8E3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EE622-7A88-4C6A-AC44-889BA17B6DBD}" type="datetimeFigureOut">
              <a:rPr lang="fr-FR" smtClean="0"/>
              <a:t>08/07/2020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ED3DC8A-3DCA-4663-A352-F05605E50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CC61A02-B396-490C-BB7B-737C298D5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F4461-D650-4B7D-8F35-745B7C2EB3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9233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BE82EBC-58B5-4ADB-91A3-672770293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19BCBD6-FD24-4DCB-B683-CC0E94BE49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7A8A4F8-69AB-4EE2-B3E6-A69152EEB4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9100"/>
                </a:solidFill>
                <a:latin typeface="Raleway Medium" panose="020B0603030101060003" pitchFamily="34" charset="0"/>
              </a:defRPr>
            </a:lvl1pPr>
          </a:lstStyle>
          <a:p>
            <a:fld id="{887EE622-7A88-4C6A-AC44-889BA17B6DBD}" type="datetimeFigureOut">
              <a:rPr lang="fr-FR" smtClean="0"/>
              <a:pPr/>
              <a:t>08/07/2020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0957B6-2C06-4C5F-B66C-FAA18324A4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9100"/>
                </a:solidFill>
                <a:latin typeface="Raleway Medium" panose="020B0603030101060003" pitchFamily="34" charset="0"/>
              </a:defRPr>
            </a:lvl1pPr>
          </a:lstStyle>
          <a:p>
            <a:r>
              <a:rPr lang="fr-FR" dirty="0"/>
              <a:t>Challenge Innovation Ouverte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E68283D-2A1D-4A6D-A283-11EF68C2D4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9100"/>
                </a:solidFill>
                <a:latin typeface="Raleway Medium" panose="020B0603030101060003" pitchFamily="34" charset="0"/>
              </a:defRPr>
            </a:lvl1pPr>
          </a:lstStyle>
          <a:p>
            <a:fld id="{EFCF4461-D650-4B7D-8F35-745B7C2EB3E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805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7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BFED9E9-BAF0-4D29-A814-795B60DED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F1C6B68-A88C-414E-A486-A111C0E940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9CE2B8-F540-4D23-A34A-090BD1149C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05714-2961-4917-BF85-A546094E4594}" type="datetimeFigureOut">
              <a:rPr lang="fr-FR" smtClean="0"/>
              <a:t>08/07/2020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4C40B93-E35B-4F2B-8098-6BFA0E913B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61C6AF5-EAA0-4A9D-A1AF-4F4A8516ED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B6936-4860-419A-B71C-A17E2B82A04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9767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ED0DD772-4757-4912-AE6F-12E7332F30A8}"/>
              </a:ext>
            </a:extLst>
          </p:cNvPr>
          <p:cNvPicPr/>
          <p:nvPr/>
        </p:nvPicPr>
        <p:blipFill rotWithShape="1">
          <a:blip r:embed="rId2"/>
          <a:srcRect l="7868" t="33909" r="28453" b="21011"/>
          <a:stretch/>
        </p:blipFill>
        <p:spPr bwMode="auto">
          <a:xfrm>
            <a:off x="1432560" y="1572012"/>
            <a:ext cx="9326880" cy="37139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E7EE1F7-7B91-4759-8680-6BB9437EA720}"/>
              </a:ext>
            </a:extLst>
          </p:cNvPr>
          <p:cNvSpPr/>
          <p:nvPr/>
        </p:nvSpPr>
        <p:spPr>
          <a:xfrm>
            <a:off x="0" y="0"/>
            <a:ext cx="12192000" cy="264266"/>
          </a:xfrm>
          <a:prstGeom prst="rect">
            <a:avLst/>
          </a:prstGeom>
          <a:solidFill>
            <a:srgbClr val="EA62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EA6209"/>
              </a:solidFill>
            </a:endParaRPr>
          </a:p>
        </p:txBody>
      </p:sp>
      <p:pic>
        <p:nvPicPr>
          <p:cNvPr id="2" name="Image 1" descr="Une image contenant dessin&#10;&#10;Description générée automatiquement">
            <a:extLst>
              <a:ext uri="{FF2B5EF4-FFF2-40B4-BE49-F238E27FC236}">
                <a16:creationId xmlns:a16="http://schemas.microsoft.com/office/drawing/2014/main" id="{59A8239F-548A-4B69-B09C-44E462F085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5768" y="465443"/>
            <a:ext cx="841281" cy="420997"/>
          </a:xfrm>
          <a:prstGeom prst="rect">
            <a:avLst/>
          </a:prstGeom>
        </p:spPr>
      </p:pic>
      <p:pic>
        <p:nvPicPr>
          <p:cNvPr id="3" name="Image 2" descr="Une image contenant couteau, dessin&#10;&#10;Description générée automatiquement">
            <a:extLst>
              <a:ext uri="{FF2B5EF4-FFF2-40B4-BE49-F238E27FC236}">
                <a16:creationId xmlns:a16="http://schemas.microsoft.com/office/drawing/2014/main" id="{B682639F-44D9-48E5-A8C9-7C252A9E7D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952" y="461846"/>
            <a:ext cx="940976" cy="418734"/>
          </a:xfrm>
          <a:prstGeom prst="rect">
            <a:avLst/>
          </a:prstGeom>
        </p:spPr>
      </p:pic>
      <p:sp>
        <p:nvSpPr>
          <p:cNvPr id="24" name="Espace réservé de la date 3">
            <a:extLst>
              <a:ext uri="{FF2B5EF4-FFF2-40B4-BE49-F238E27FC236}">
                <a16:creationId xmlns:a16="http://schemas.microsoft.com/office/drawing/2014/main" id="{CF98CE30-333B-4795-8A43-FBED796B2C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/>
          <a:p>
            <a:fld id="{4BA94482-94B8-4EF1-84E4-7844CD40203B}" type="datetime1">
              <a:rPr lang="fr-FR" smtClean="0">
                <a:solidFill>
                  <a:srgbClr val="EA6209"/>
                </a:solidFill>
              </a:rPr>
              <a:t>08/07/2020</a:t>
            </a:fld>
            <a:endParaRPr lang="fr-FR" dirty="0">
              <a:solidFill>
                <a:srgbClr val="EA6209"/>
              </a:solidFill>
            </a:endParaRPr>
          </a:p>
        </p:txBody>
      </p:sp>
      <p:sp>
        <p:nvSpPr>
          <p:cNvPr id="25" name="Espace réservé du numéro de diapositive 4">
            <a:extLst>
              <a:ext uri="{FF2B5EF4-FFF2-40B4-BE49-F238E27FC236}">
                <a16:creationId xmlns:a16="http://schemas.microsoft.com/office/drawing/2014/main" id="{879E51C3-285D-4774-9750-A7392E0F2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60382" y="6416842"/>
            <a:ext cx="846667" cy="404375"/>
          </a:xfrm>
          <a:prstGeom prst="rect">
            <a:avLst/>
          </a:prstGeom>
        </p:spPr>
        <p:txBody>
          <a:bodyPr/>
          <a:lstStyle/>
          <a:p>
            <a:fld id="{391108DE-7E93-864B-8D87-8C182F01D05D}" type="slidenum">
              <a:rPr lang="fr-FR" smtClean="0">
                <a:solidFill>
                  <a:srgbClr val="EA6209"/>
                </a:solidFill>
              </a:rPr>
              <a:pPr/>
              <a:t>1</a:t>
            </a:fld>
            <a:endParaRPr lang="fr-FR" dirty="0">
              <a:solidFill>
                <a:srgbClr val="EA6209"/>
              </a:solidFill>
            </a:endParaRPr>
          </a:p>
        </p:txBody>
      </p:sp>
      <p:sp>
        <p:nvSpPr>
          <p:cNvPr id="26" name="Espace réservé du pied de page 2">
            <a:extLst>
              <a:ext uri="{FF2B5EF4-FFF2-40B4-BE49-F238E27FC236}">
                <a16:creationId xmlns:a16="http://schemas.microsoft.com/office/drawing/2014/main" id="{CB74A49A-96F3-478B-ADF7-F990F83C3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dirty="0">
                <a:solidFill>
                  <a:srgbClr val="EA6209"/>
                </a:solidFill>
              </a:rPr>
              <a:t>Challenge Innovation Ouverte</a:t>
            </a:r>
          </a:p>
        </p:txBody>
      </p:sp>
    </p:spTree>
    <p:extLst>
      <p:ext uri="{BB962C8B-B14F-4D97-AF65-F5344CB8AC3E}">
        <p14:creationId xmlns:p14="http://schemas.microsoft.com/office/powerpoint/2010/main" val="1882685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E7EE1F7-7B91-4759-8680-6BB9437EA720}"/>
              </a:ext>
            </a:extLst>
          </p:cNvPr>
          <p:cNvSpPr/>
          <p:nvPr/>
        </p:nvSpPr>
        <p:spPr>
          <a:xfrm>
            <a:off x="0" y="0"/>
            <a:ext cx="12192000" cy="264266"/>
          </a:xfrm>
          <a:prstGeom prst="rect">
            <a:avLst/>
          </a:prstGeom>
          <a:solidFill>
            <a:srgbClr val="EA62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100"/>
              </a:solidFill>
            </a:endParaRPr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8B3FBDEF-DE2B-4A6C-9955-FEA24035DB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/>
          <a:p>
            <a:fld id="{4BA94482-94B8-4EF1-84E4-7844CD40203B}" type="datetime1">
              <a:rPr lang="fr-FR" smtClean="0">
                <a:solidFill>
                  <a:srgbClr val="EA6209"/>
                </a:solidFill>
              </a:rPr>
              <a:t>08/07/2020</a:t>
            </a:fld>
            <a:endParaRPr lang="fr-FR" dirty="0">
              <a:solidFill>
                <a:srgbClr val="EA6209"/>
              </a:solidFill>
            </a:endParaRPr>
          </a:p>
        </p:txBody>
      </p:sp>
      <p:sp>
        <p:nvSpPr>
          <p:cNvPr id="12" name="Espace réservé du numéro de diapositive 4">
            <a:extLst>
              <a:ext uri="{FF2B5EF4-FFF2-40B4-BE49-F238E27FC236}">
                <a16:creationId xmlns:a16="http://schemas.microsoft.com/office/drawing/2014/main" id="{25818158-997C-4C2D-969A-934F029B6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60382" y="6416842"/>
            <a:ext cx="846667" cy="404375"/>
          </a:xfrm>
          <a:prstGeom prst="rect">
            <a:avLst/>
          </a:prstGeom>
        </p:spPr>
        <p:txBody>
          <a:bodyPr/>
          <a:lstStyle/>
          <a:p>
            <a:fld id="{391108DE-7E93-864B-8D87-8C182F01D05D}" type="slidenum">
              <a:rPr lang="fr-FR" smtClean="0">
                <a:solidFill>
                  <a:srgbClr val="EA6209"/>
                </a:solidFill>
              </a:rPr>
              <a:pPr/>
              <a:t>2</a:t>
            </a:fld>
            <a:endParaRPr lang="fr-FR" dirty="0">
              <a:solidFill>
                <a:srgbClr val="EA6209"/>
              </a:solidFill>
            </a:endParaRPr>
          </a:p>
        </p:txBody>
      </p:sp>
      <p:sp>
        <p:nvSpPr>
          <p:cNvPr id="15" name="Espace réservé du pied de page 2">
            <a:extLst>
              <a:ext uri="{FF2B5EF4-FFF2-40B4-BE49-F238E27FC236}">
                <a16:creationId xmlns:a16="http://schemas.microsoft.com/office/drawing/2014/main" id="{88EACF12-0DA0-45A5-9645-CB01DA2FD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dirty="0">
                <a:solidFill>
                  <a:srgbClr val="EA6209"/>
                </a:solidFill>
              </a:rPr>
              <a:t>Challenge Innovation Ouverte</a:t>
            </a:r>
          </a:p>
        </p:txBody>
      </p:sp>
      <p:pic>
        <p:nvPicPr>
          <p:cNvPr id="3" name="Image 2" descr="Une image contenant dessin&#10;&#10;Description générée automatiquement">
            <a:extLst>
              <a:ext uri="{FF2B5EF4-FFF2-40B4-BE49-F238E27FC236}">
                <a16:creationId xmlns:a16="http://schemas.microsoft.com/office/drawing/2014/main" id="{8C258930-373B-451C-8673-08564F1477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5768" y="465443"/>
            <a:ext cx="841281" cy="420997"/>
          </a:xfrm>
          <a:prstGeom prst="rect">
            <a:avLst/>
          </a:prstGeom>
        </p:spPr>
      </p:pic>
      <p:pic>
        <p:nvPicPr>
          <p:cNvPr id="5" name="Image 4" descr="Une image contenant couteau, dessin&#10;&#10;Description générée automatiquement">
            <a:extLst>
              <a:ext uri="{FF2B5EF4-FFF2-40B4-BE49-F238E27FC236}">
                <a16:creationId xmlns:a16="http://schemas.microsoft.com/office/drawing/2014/main" id="{7EAD6E08-A07A-4E17-87E6-5A576E1A4F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952" y="461846"/>
            <a:ext cx="940976" cy="4187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C20246E3-6CB3-462F-B1FE-0D33AAC01E6D}"/>
              </a:ext>
            </a:extLst>
          </p:cNvPr>
          <p:cNvSpPr txBox="1"/>
          <p:nvPr/>
        </p:nvSpPr>
        <p:spPr>
          <a:xfrm>
            <a:off x="184950" y="511248"/>
            <a:ext cx="9596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fr-FR" sz="1800" b="1" kern="1600" cap="all" dirty="0">
                <a:solidFill>
                  <a:srgbClr val="262626"/>
                </a:solidFill>
                <a:effectLst/>
                <a:latin typeface="Raleway Black" panose="020B0A03030101060003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FICHE D’IDENTITÉ </a:t>
            </a:r>
            <a:r>
              <a:rPr lang="fr-FR" sz="1800" kern="1600" cap="all" dirty="0">
                <a:solidFill>
                  <a:srgbClr val="E36C0A"/>
                </a:solidFill>
                <a:effectLst/>
                <a:latin typeface="Raleway" panose="020B0503030101060003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----------------------------------------------------------------------------</a:t>
            </a:r>
            <a:endParaRPr lang="fr-FR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335EE38-2633-4E3B-8569-A5E5E0B80AED}"/>
              </a:ext>
            </a:extLst>
          </p:cNvPr>
          <p:cNvSpPr txBox="1"/>
          <p:nvPr/>
        </p:nvSpPr>
        <p:spPr>
          <a:xfrm>
            <a:off x="184950" y="3465376"/>
            <a:ext cx="9518343" cy="295465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fr-FR" sz="1600" b="1" i="1" kern="1600" dirty="0">
                <a:effectLst/>
                <a:latin typeface="Raleway" panose="020B0503030101060003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Présentez l’entité portant la réponse au défi 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sz="1600" b="1" kern="1600" dirty="0">
              <a:latin typeface="Raleway" panose="020B0503030101060003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sz="1800" b="1" kern="1600" dirty="0">
              <a:effectLst/>
              <a:latin typeface="Raleway" panose="020B0503030101060003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b="1" kern="1600" dirty="0">
              <a:latin typeface="Raleway" panose="020B0503030101060003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sz="1800" b="1" kern="1600" dirty="0">
              <a:effectLst/>
              <a:latin typeface="Raleway" panose="020B0503030101060003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b="1" kern="1600" dirty="0">
              <a:latin typeface="Raleway" panose="020B0503030101060003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4438039-6050-451B-A450-6F23231A7DB1}"/>
              </a:ext>
            </a:extLst>
          </p:cNvPr>
          <p:cNvSpPr txBox="1"/>
          <p:nvPr/>
        </p:nvSpPr>
        <p:spPr>
          <a:xfrm>
            <a:off x="184951" y="1576498"/>
            <a:ext cx="9518343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fr-FR" b="1" kern="1600" dirty="0">
                <a:latin typeface="Raleway" panose="020B0503030101060003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</a:t>
            </a:r>
            <a:r>
              <a:rPr lang="fr-FR" sz="1800" b="1" kern="1600" dirty="0">
                <a:effectLst/>
                <a:latin typeface="Raleway" panose="020B0503030101060003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om et Prénom :</a:t>
            </a:r>
            <a:endParaRPr lang="fr-FR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3B8FB0E6-FCF2-40EC-8A65-3D25D3B7268A}"/>
              </a:ext>
            </a:extLst>
          </p:cNvPr>
          <p:cNvSpPr txBox="1"/>
          <p:nvPr/>
        </p:nvSpPr>
        <p:spPr>
          <a:xfrm>
            <a:off x="184950" y="2172978"/>
            <a:ext cx="9518343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fr-FR" b="1" kern="1600" dirty="0">
                <a:latin typeface="Raleway" panose="020B0503030101060003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Entité</a:t>
            </a:r>
            <a:r>
              <a:rPr lang="fr-FR" sz="1800" b="1" kern="1600" dirty="0">
                <a:effectLst/>
                <a:latin typeface="Raleway" panose="020B0503030101060003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:</a:t>
            </a:r>
            <a:endParaRPr lang="fr-FR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C317BE6A-5A8E-4ABC-B8DD-04FBEDE9D4E8}"/>
              </a:ext>
            </a:extLst>
          </p:cNvPr>
          <p:cNvSpPr txBox="1"/>
          <p:nvPr/>
        </p:nvSpPr>
        <p:spPr>
          <a:xfrm>
            <a:off x="184950" y="2769458"/>
            <a:ext cx="9518343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fr-FR" b="1" kern="1600" dirty="0">
                <a:latin typeface="Raleway" panose="020B0503030101060003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Fonction</a:t>
            </a:r>
            <a:r>
              <a:rPr lang="fr-FR" sz="1800" b="1" kern="1600" dirty="0">
                <a:effectLst/>
                <a:latin typeface="Raleway" panose="020B0503030101060003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:</a:t>
            </a:r>
            <a:endParaRPr lang="fr-FR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41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E7EE1F7-7B91-4759-8680-6BB9437EA720}"/>
              </a:ext>
            </a:extLst>
          </p:cNvPr>
          <p:cNvSpPr/>
          <p:nvPr/>
        </p:nvSpPr>
        <p:spPr>
          <a:xfrm>
            <a:off x="0" y="0"/>
            <a:ext cx="12192000" cy="264266"/>
          </a:xfrm>
          <a:prstGeom prst="rect">
            <a:avLst/>
          </a:prstGeom>
          <a:solidFill>
            <a:srgbClr val="EA62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100"/>
              </a:solidFill>
            </a:endParaRPr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8B3FBDEF-DE2B-4A6C-9955-FEA24035DB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/>
          <a:p>
            <a:fld id="{4BA94482-94B8-4EF1-84E4-7844CD40203B}" type="datetime1">
              <a:rPr lang="fr-FR" smtClean="0">
                <a:solidFill>
                  <a:srgbClr val="EA6209"/>
                </a:solidFill>
              </a:rPr>
              <a:t>08/07/2020</a:t>
            </a:fld>
            <a:endParaRPr lang="fr-FR" dirty="0">
              <a:solidFill>
                <a:srgbClr val="EA6209"/>
              </a:solidFill>
            </a:endParaRPr>
          </a:p>
        </p:txBody>
      </p:sp>
      <p:sp>
        <p:nvSpPr>
          <p:cNvPr id="12" name="Espace réservé du numéro de diapositive 4">
            <a:extLst>
              <a:ext uri="{FF2B5EF4-FFF2-40B4-BE49-F238E27FC236}">
                <a16:creationId xmlns:a16="http://schemas.microsoft.com/office/drawing/2014/main" id="{25818158-997C-4C2D-969A-934F029B6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60382" y="6416842"/>
            <a:ext cx="846667" cy="404375"/>
          </a:xfrm>
          <a:prstGeom prst="rect">
            <a:avLst/>
          </a:prstGeom>
        </p:spPr>
        <p:txBody>
          <a:bodyPr/>
          <a:lstStyle/>
          <a:p>
            <a:fld id="{391108DE-7E93-864B-8D87-8C182F01D05D}" type="slidenum">
              <a:rPr lang="fr-FR" smtClean="0">
                <a:solidFill>
                  <a:srgbClr val="EA6209"/>
                </a:solidFill>
              </a:rPr>
              <a:pPr/>
              <a:t>3</a:t>
            </a:fld>
            <a:endParaRPr lang="fr-FR" dirty="0">
              <a:solidFill>
                <a:srgbClr val="EA6209"/>
              </a:solidFill>
            </a:endParaRPr>
          </a:p>
        </p:txBody>
      </p:sp>
      <p:sp>
        <p:nvSpPr>
          <p:cNvPr id="15" name="Espace réservé du pied de page 2">
            <a:extLst>
              <a:ext uri="{FF2B5EF4-FFF2-40B4-BE49-F238E27FC236}">
                <a16:creationId xmlns:a16="http://schemas.microsoft.com/office/drawing/2014/main" id="{88EACF12-0DA0-45A5-9645-CB01DA2FD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dirty="0">
                <a:solidFill>
                  <a:srgbClr val="EA6209"/>
                </a:solidFill>
              </a:rPr>
              <a:t>Challenge Innovation Ouverte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394B289-BCC3-4DA3-89FC-202C8F4973E0}"/>
              </a:ext>
            </a:extLst>
          </p:cNvPr>
          <p:cNvSpPr txBox="1"/>
          <p:nvPr/>
        </p:nvSpPr>
        <p:spPr>
          <a:xfrm>
            <a:off x="184951" y="1073158"/>
            <a:ext cx="11668693" cy="538609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fr-FR" sz="1600" b="1" i="1" kern="1600" dirty="0">
                <a:latin typeface="Raleway" panose="020B0503030101060003" pitchFamily="34" charset="0"/>
                <a:cs typeface="Calibri" panose="020F0502020204030204" pitchFamily="34" charset="0"/>
              </a:rPr>
              <a:t>1- Présentez les savoir-faire, expertises, produits et services mis en œuvre en réponse à la problématique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b="1" i="1" kern="1600" dirty="0">
              <a:latin typeface="Raleway" panose="020B0503030101060003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b="1" i="1" kern="1600" dirty="0">
              <a:latin typeface="Raleway" panose="020B0503030101060003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b="1" i="1" kern="1600" dirty="0">
              <a:latin typeface="Raleway" panose="020B0503030101060003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b="1" i="1" kern="1600" dirty="0">
              <a:latin typeface="Raleway" panose="020B0503030101060003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b="1" i="1" kern="1600" dirty="0">
              <a:latin typeface="Raleway" panose="020B0503030101060003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br>
              <a:rPr lang="fr-FR" b="1" i="1" kern="1600" dirty="0">
                <a:latin typeface="Raleway" panose="020B0503030101060003" pitchFamily="34" charset="0"/>
                <a:cs typeface="Calibri" panose="020F0502020204030204" pitchFamily="34" charset="0"/>
              </a:rPr>
            </a:br>
            <a:r>
              <a:rPr lang="fr-FR" sz="1600" b="1" i="1" kern="1600" dirty="0">
                <a:latin typeface="Raleway" panose="020B0503030101060003" pitchFamily="34" charset="0"/>
                <a:cs typeface="Calibri" panose="020F0502020204030204" pitchFamily="34" charset="0"/>
              </a:rPr>
              <a:t>2- Indiquez si cette expérience et/ou solution  a déjà été mise en œuvre ou testée ?</a:t>
            </a:r>
            <a:endParaRPr lang="fr-FR" sz="1600" b="1" kern="1600" dirty="0">
              <a:latin typeface="Raleway" panose="020B0503030101060003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sz="1800" b="1" kern="1600" dirty="0">
              <a:effectLst/>
              <a:latin typeface="Raleway" panose="020B0503030101060003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b="1" kern="1600" dirty="0">
              <a:latin typeface="Raleway" panose="020B0503030101060003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sz="1800" b="1" kern="1600" dirty="0">
              <a:effectLst/>
              <a:latin typeface="Raleway" panose="020B0503030101060003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b="1" kern="1600" dirty="0">
              <a:latin typeface="Raleway" panose="020B0503030101060003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 2" descr="Une image contenant dessin&#10;&#10;Description générée automatiquement">
            <a:extLst>
              <a:ext uri="{FF2B5EF4-FFF2-40B4-BE49-F238E27FC236}">
                <a16:creationId xmlns:a16="http://schemas.microsoft.com/office/drawing/2014/main" id="{8C258930-373B-451C-8673-08564F1477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5768" y="465443"/>
            <a:ext cx="841281" cy="420997"/>
          </a:xfrm>
          <a:prstGeom prst="rect">
            <a:avLst/>
          </a:prstGeom>
        </p:spPr>
      </p:pic>
      <p:pic>
        <p:nvPicPr>
          <p:cNvPr id="5" name="Image 4" descr="Une image contenant couteau, dessin&#10;&#10;Description générée automatiquement">
            <a:extLst>
              <a:ext uri="{FF2B5EF4-FFF2-40B4-BE49-F238E27FC236}">
                <a16:creationId xmlns:a16="http://schemas.microsoft.com/office/drawing/2014/main" id="{7EAD6E08-A07A-4E17-87E6-5A576E1A4F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952" y="461846"/>
            <a:ext cx="940976" cy="4187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C20246E3-6CB3-462F-B1FE-0D33AAC01E6D}"/>
              </a:ext>
            </a:extLst>
          </p:cNvPr>
          <p:cNvSpPr txBox="1"/>
          <p:nvPr/>
        </p:nvSpPr>
        <p:spPr>
          <a:xfrm>
            <a:off x="184950" y="511248"/>
            <a:ext cx="9596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fr-FR" b="1" kern="1600" cap="all" dirty="0">
                <a:solidFill>
                  <a:srgbClr val="262626"/>
                </a:solidFill>
                <a:latin typeface="Raleway Black" panose="020B0A03030101060003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PRÉSENTATION DE LA RÉPONSE AU DÉFI </a:t>
            </a:r>
            <a:r>
              <a:rPr lang="fr-FR" sz="1800" kern="1600" cap="all" dirty="0">
                <a:solidFill>
                  <a:srgbClr val="E36C0A"/>
                </a:solidFill>
                <a:effectLst/>
                <a:latin typeface="Raleway" panose="020B0503030101060003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--------------------------------------------------</a:t>
            </a:r>
            <a:endParaRPr lang="fr-FR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240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E7EE1F7-7B91-4759-8680-6BB9437EA720}"/>
              </a:ext>
            </a:extLst>
          </p:cNvPr>
          <p:cNvSpPr/>
          <p:nvPr/>
        </p:nvSpPr>
        <p:spPr>
          <a:xfrm>
            <a:off x="0" y="0"/>
            <a:ext cx="12192000" cy="264266"/>
          </a:xfrm>
          <a:prstGeom prst="rect">
            <a:avLst/>
          </a:prstGeom>
          <a:solidFill>
            <a:srgbClr val="EA62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100"/>
              </a:solidFill>
            </a:endParaRPr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8B3FBDEF-DE2B-4A6C-9955-FEA24035DB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/>
          <a:p>
            <a:fld id="{4BA94482-94B8-4EF1-84E4-7844CD40203B}" type="datetime1">
              <a:rPr lang="fr-FR" smtClean="0">
                <a:solidFill>
                  <a:srgbClr val="EA6209"/>
                </a:solidFill>
              </a:rPr>
              <a:t>08/07/2020</a:t>
            </a:fld>
            <a:endParaRPr lang="fr-FR" dirty="0">
              <a:solidFill>
                <a:srgbClr val="EA6209"/>
              </a:solidFill>
            </a:endParaRPr>
          </a:p>
        </p:txBody>
      </p:sp>
      <p:sp>
        <p:nvSpPr>
          <p:cNvPr id="12" name="Espace réservé du numéro de diapositive 4">
            <a:extLst>
              <a:ext uri="{FF2B5EF4-FFF2-40B4-BE49-F238E27FC236}">
                <a16:creationId xmlns:a16="http://schemas.microsoft.com/office/drawing/2014/main" id="{25818158-997C-4C2D-969A-934F029B6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60382" y="6416842"/>
            <a:ext cx="846667" cy="404375"/>
          </a:xfrm>
          <a:prstGeom prst="rect">
            <a:avLst/>
          </a:prstGeom>
        </p:spPr>
        <p:txBody>
          <a:bodyPr/>
          <a:lstStyle/>
          <a:p>
            <a:fld id="{391108DE-7E93-864B-8D87-8C182F01D05D}" type="slidenum">
              <a:rPr lang="fr-FR" smtClean="0">
                <a:solidFill>
                  <a:srgbClr val="EA6209"/>
                </a:solidFill>
              </a:rPr>
              <a:pPr/>
              <a:t>4</a:t>
            </a:fld>
            <a:endParaRPr lang="fr-FR" dirty="0">
              <a:solidFill>
                <a:srgbClr val="EA6209"/>
              </a:solidFill>
            </a:endParaRPr>
          </a:p>
        </p:txBody>
      </p:sp>
      <p:sp>
        <p:nvSpPr>
          <p:cNvPr id="15" name="Espace réservé du pied de page 2">
            <a:extLst>
              <a:ext uri="{FF2B5EF4-FFF2-40B4-BE49-F238E27FC236}">
                <a16:creationId xmlns:a16="http://schemas.microsoft.com/office/drawing/2014/main" id="{88EACF12-0DA0-45A5-9645-CB01DA2FD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dirty="0">
                <a:solidFill>
                  <a:srgbClr val="EA6209"/>
                </a:solidFill>
              </a:rPr>
              <a:t>Challenge Innovation Ouverte</a:t>
            </a:r>
          </a:p>
        </p:txBody>
      </p:sp>
      <p:pic>
        <p:nvPicPr>
          <p:cNvPr id="3" name="Image 2" descr="Une image contenant dessin&#10;&#10;Description générée automatiquement">
            <a:extLst>
              <a:ext uri="{FF2B5EF4-FFF2-40B4-BE49-F238E27FC236}">
                <a16:creationId xmlns:a16="http://schemas.microsoft.com/office/drawing/2014/main" id="{8C258930-373B-451C-8673-08564F1477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5768" y="465443"/>
            <a:ext cx="841281" cy="420997"/>
          </a:xfrm>
          <a:prstGeom prst="rect">
            <a:avLst/>
          </a:prstGeom>
        </p:spPr>
      </p:pic>
      <p:pic>
        <p:nvPicPr>
          <p:cNvPr id="5" name="Image 4" descr="Une image contenant couteau, dessin&#10;&#10;Description générée automatiquement">
            <a:extLst>
              <a:ext uri="{FF2B5EF4-FFF2-40B4-BE49-F238E27FC236}">
                <a16:creationId xmlns:a16="http://schemas.microsoft.com/office/drawing/2014/main" id="{7EAD6E08-A07A-4E17-87E6-5A576E1A4F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952" y="461846"/>
            <a:ext cx="940976" cy="4187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C20246E3-6CB3-462F-B1FE-0D33AAC01E6D}"/>
              </a:ext>
            </a:extLst>
          </p:cNvPr>
          <p:cNvSpPr txBox="1"/>
          <p:nvPr/>
        </p:nvSpPr>
        <p:spPr>
          <a:xfrm>
            <a:off x="184950" y="511248"/>
            <a:ext cx="9596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fr-FR" b="1" kern="1600" cap="all" dirty="0">
                <a:solidFill>
                  <a:srgbClr val="262626"/>
                </a:solidFill>
                <a:latin typeface="Raleway Black" panose="020B0A03030101060003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RÉPONSE AUX CRITÈRES DE SÉLECTION </a:t>
            </a:r>
            <a:r>
              <a:rPr lang="fr-FR" sz="1800" kern="1600" cap="all" dirty="0">
                <a:solidFill>
                  <a:srgbClr val="E36C0A"/>
                </a:solidFill>
                <a:effectLst/>
                <a:latin typeface="Raleway" panose="020B0503030101060003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---------------------------------------------------</a:t>
            </a:r>
            <a:endParaRPr lang="fr-FR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BAC9FAF-CF06-4C65-8944-5020407BDCED}"/>
              </a:ext>
            </a:extLst>
          </p:cNvPr>
          <p:cNvSpPr txBox="1"/>
          <p:nvPr/>
        </p:nvSpPr>
        <p:spPr>
          <a:xfrm>
            <a:off x="92280" y="1083476"/>
            <a:ext cx="11914770" cy="535531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fr-FR" sz="1600" b="1" i="1" kern="1600" dirty="0">
                <a:latin typeface="Raleway" panose="020B0503030101060003" pitchFamily="34" charset="0"/>
                <a:cs typeface="Calibri" panose="020F0502020204030204" pitchFamily="34" charset="0"/>
              </a:rPr>
              <a:t>1- Présentez le caractère innovant de la solution ainsi que sa pertinence pour résoudre la problématique visée 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b="1" i="1" kern="1600" dirty="0">
              <a:latin typeface="Raleway" panose="020B0503030101060003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b="1" i="1" kern="1600" dirty="0">
              <a:latin typeface="Raleway" panose="020B0503030101060003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b="1" i="1" kern="1600" dirty="0">
              <a:latin typeface="Raleway" panose="020B0503030101060003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b="1" i="1" kern="1600" dirty="0">
              <a:latin typeface="Raleway" panose="020B0503030101060003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b="1" i="1" kern="1600" dirty="0">
              <a:latin typeface="Raleway" panose="020B0503030101060003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fr-FR" sz="1600" b="1" i="1" kern="1600" dirty="0">
                <a:latin typeface="Raleway" panose="020B0503030101060003" pitchFamily="34" charset="0"/>
                <a:cs typeface="Calibri" panose="020F0502020204030204" pitchFamily="34" charset="0"/>
              </a:rPr>
              <a:t>2- Décrivez votre capacité de mise en œuvre d’une collaboration avec Spie batignolles (dimensions techniques, financières et organisationnelles)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b="1" i="1" kern="1600" dirty="0">
              <a:latin typeface="Raleway" panose="020B0503030101060003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b="1" i="1" kern="1600" dirty="0">
              <a:latin typeface="Raleway" panose="020B0503030101060003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b="1" i="1" kern="1600" dirty="0">
              <a:latin typeface="Raleway" panose="020B0503030101060003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b="1" i="1" kern="1600" dirty="0">
              <a:latin typeface="Raleway" panose="020B0503030101060003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fr-FR" b="1" i="1" kern="1600" dirty="0">
              <a:latin typeface="Raleway" panose="020B0503030101060003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9590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128</Words>
  <Application>Microsoft Office PowerPoint</Application>
  <PresentationFormat>Grand écran</PresentationFormat>
  <Paragraphs>43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Raleway</vt:lpstr>
      <vt:lpstr>Raleway Black</vt:lpstr>
      <vt:lpstr>Raleway Medium</vt:lpstr>
      <vt:lpstr>Thème Office</vt:lpstr>
      <vt:lpstr>Conception personnalisée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stagiaireSATT@sattparissaclay.onmicrosoft.com</dc:creator>
  <cp:lastModifiedBy>stagiaireSATT@sattparissaclay.onmicrosoft.com</cp:lastModifiedBy>
  <cp:revision>35</cp:revision>
  <dcterms:created xsi:type="dcterms:W3CDTF">2020-02-26T15:18:50Z</dcterms:created>
  <dcterms:modified xsi:type="dcterms:W3CDTF">2020-07-08T08:50:37Z</dcterms:modified>
</cp:coreProperties>
</file>